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0" r:id="rId3"/>
    <p:sldId id="276" r:id="rId4"/>
    <p:sldId id="277" r:id="rId5"/>
    <p:sldId id="281" r:id="rId6"/>
    <p:sldId id="275" r:id="rId7"/>
    <p:sldId id="282" r:id="rId8"/>
    <p:sldId id="283" r:id="rId9"/>
    <p:sldId id="278" r:id="rId10"/>
    <p:sldId id="279" r:id="rId11"/>
    <p:sldId id="284" r:id="rId12"/>
    <p:sldId id="285" r:id="rId13"/>
    <p:sldId id="271" r:id="rId14"/>
    <p:sldId id="288" r:id="rId15"/>
    <p:sldId id="289" r:id="rId16"/>
    <p:sldId id="290" r:id="rId17"/>
    <p:sldId id="287" r:id="rId18"/>
    <p:sldId id="286" r:id="rId19"/>
    <p:sldId id="291" r:id="rId20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9" autoAdjust="0"/>
    <p:restoredTop sz="94660"/>
  </p:normalViewPr>
  <p:slideViewPr>
    <p:cSldViewPr>
      <p:cViewPr varScale="1">
        <p:scale>
          <a:sx n="46" d="100"/>
          <a:sy n="46" d="100"/>
        </p:scale>
        <p:origin x="-229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11" y="1691680"/>
            <a:ext cx="4916177" cy="324036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2" descr="D:\!!!!!!!! 1ДЕТИ ЛОГОПЕД,ГР,№1\2018-09-02 прощанье с летом +фото дети\прощанье с летом +фото дети 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759" y="5148064"/>
            <a:ext cx="4945568" cy="374441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1907704"/>
            <a:ext cx="5256584" cy="29568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9" name="Picture 3" descr="D:\!!!!!!!! 1ДЕТИ ЛОГОПЕД,ГР,№1\супер- бабушка\IMG_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0631">
            <a:off x="572332" y="5599896"/>
            <a:ext cx="5526912" cy="2418236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1628800" y="683568"/>
            <a:ext cx="404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5362" name="Picture 2" descr="D:\!!!!!!!! 1ДЕТИ ЛОГОПЕД,ГР,№1\стар.г профессия2019\20190328_16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5076056"/>
            <a:ext cx="5201816" cy="383413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7" name="Picture 3" descr="G:\лепбук\2019 ДС фото\2019_03_28\IMG_8317.JPG"/>
          <p:cNvPicPr>
            <a:picLocks noChangeAspect="1" noChangeArrowheads="1"/>
          </p:cNvPicPr>
          <p:nvPr/>
        </p:nvPicPr>
        <p:blipFill>
          <a:blip r:embed="rId4" cstate="print"/>
          <a:srcRect t="27950" r="15350" b="1176"/>
          <a:stretch>
            <a:fillRect/>
          </a:stretch>
        </p:blipFill>
        <p:spPr bwMode="auto">
          <a:xfrm rot="511470">
            <a:off x="184974" y="2706299"/>
            <a:ext cx="5160235" cy="288032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 descr="G:\лепбук\2019 ДС фото\2019_03_28\IMG_8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0968" y="611560"/>
            <a:ext cx="3536380" cy="237626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14740" y="3059832"/>
            <a:ext cx="2543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71600"/>
            <a:ext cx="37627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«Все профессии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важны»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2" name="Picture 3" descr="D:\!!!!!!!! 1ДЕТИ ЛОГОПЕД,ГР,№1\спер-бабшка2018\2018-10-05 супер-бабушка+печеньи\супер-бабушка+печеньи 016.JPG"/>
          <p:cNvPicPr>
            <a:picLocks noChangeAspect="1" noChangeArrowheads="1"/>
          </p:cNvPicPr>
          <p:nvPr/>
        </p:nvPicPr>
        <p:blipFill>
          <a:blip r:embed="rId3" cstate="print"/>
          <a:srcRect l="25200" t="17467" r="-1849" b="4603"/>
          <a:stretch>
            <a:fillRect/>
          </a:stretch>
        </p:blipFill>
        <p:spPr bwMode="auto">
          <a:xfrm>
            <a:off x="2132855" y="3275856"/>
            <a:ext cx="4259645" cy="338437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пер-бабшка2018\2018-10-05 супер-бабушка+печеньи\супер-бабушка+печеньи 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03150">
            <a:off x="334746" y="730282"/>
            <a:ext cx="3298312" cy="329831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08720" y="5940152"/>
            <a:ext cx="3895363" cy="292152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7032" y="971600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6388" name="Picture 4" descr="D:\!!!!!!!! 1ДЕТИ ЛОГОПЕД,ГР,№1\IMG-c7aa2758dbb5f685d8d45c0e8eced4f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33" y="4644008"/>
            <a:ext cx="5376597" cy="40324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386" name="Picture 2" descr="D:\!!!!!!!! 1ДЕТИ ЛОГОПЕД,ГР,№1\IMG-5f6285364cf5a2d36f9feedfdf9c471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760" y="1691680"/>
            <a:ext cx="5253203" cy="3939902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1196752" y="0"/>
            <a:ext cx="48103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8680" y="755576"/>
            <a:ext cx="58006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«Смотр строя и песни»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D:\!!!!!!!! 1ДЕТИ ЛОГОПЕД,ГР,№1\IMG-3094f9883f2985f209a5757159a7751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3347864"/>
            <a:ext cx="5184576" cy="388843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2816" y="6636468"/>
            <a:ext cx="3528392" cy="25075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80728" y="611560"/>
            <a:ext cx="5231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594" y="1547664"/>
            <a:ext cx="6729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Интеллектуальный марафон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«Умники и умницы»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i (1).jpg"/>
          <p:cNvPicPr>
            <a:picLocks noChangeAspect="1" noChangeArrowheads="1"/>
          </p:cNvPicPr>
          <p:nvPr/>
        </p:nvPicPr>
        <p:blipFill>
          <a:blip r:embed="rId2" cstate="print"/>
          <a:srcRect l="16471" b="5729"/>
          <a:stretch>
            <a:fillRect/>
          </a:stretch>
        </p:blipFill>
        <p:spPr bwMode="auto">
          <a:xfrm>
            <a:off x="620688" y="1043608"/>
            <a:ext cx="5112568" cy="7693363"/>
          </a:xfrm>
          <a:prstGeom prst="rect">
            <a:avLst/>
          </a:prstGeom>
          <a:noFill/>
        </p:spPr>
      </p:pic>
      <p:pic>
        <p:nvPicPr>
          <p:cNvPr id="1027" name="Picture 3" descr="C:\Users\Public\Pictures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9615" y="0"/>
            <a:ext cx="7117615" cy="10030671"/>
          </a:xfrm>
          <a:prstGeom prst="rect">
            <a:avLst/>
          </a:prstGeom>
          <a:noFill/>
        </p:spPr>
      </p:pic>
      <p:pic>
        <p:nvPicPr>
          <p:cNvPr id="9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7452321"/>
            <a:ext cx="2736304" cy="16916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80728" y="611560"/>
            <a:ext cx="5231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2072" y="1547664"/>
            <a:ext cx="17024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чтецов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0728" y="323528"/>
            <a:ext cx="5231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4468" y="1907704"/>
            <a:ext cx="27133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«Парад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военных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костюмов»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admin\Desktop\портфолио\IMG_1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4860032"/>
            <a:ext cx="5637600" cy="375840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admin\Desktop\портфоли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1187623"/>
            <a:ext cx="2682298" cy="357639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!!!!!!!! 1ДЕТИ ЛОГОПЕД,ГР,№1\IMG-f66c327ac4ac4ef1cd2b880f86ae916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4860032"/>
            <a:ext cx="5390426" cy="392962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2" descr="D:\!!!!!!!! 1ДЕТИ ЛОГОПЕД,ГР,№1\IMG-451ae8dcb8177bf81ecfb777cc02b26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485" y="467544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04664" y="3851920"/>
            <a:ext cx="55102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Что такое ГТО?»</a:t>
            </a:r>
            <a:endParaRPr lang="ru-RU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0"/>
            <a:ext cx="5487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лепбук\2019 ДС фото\IMG_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440" y="5940152"/>
            <a:ext cx="6858000" cy="4572000"/>
          </a:xfrm>
          <a:prstGeom prst="rect">
            <a:avLst/>
          </a:prstGeom>
          <a:noFill/>
        </p:spPr>
      </p:pic>
      <p:pic>
        <p:nvPicPr>
          <p:cNvPr id="1027" name="Picture 3" descr="G:\лепбук\2019 ДС фото\IMG_1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5776"/>
            <a:ext cx="685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0" name="Picture 6" descr="D:\!!!!!!!! 1ДЕТИ ЛОГОПЕД,ГР,№1\IMG-1f91d58144422aec173c9a74774d75ca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 rot="21335696">
            <a:off x="377181" y="416175"/>
            <a:ext cx="4410700" cy="320409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!!!!!!!! 1ДЕТИ ЛОГОПЕД,ГР,№1\IMG-666abbca768ab0f7646ae5010539962f-V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836712" y="5148064"/>
            <a:ext cx="5214786" cy="363589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!!!!!!!! 1ДЕТИ ЛОГОПЕД,ГР,№1\пдд 08.2018\IMG_20180823_105441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 rot="482701">
            <a:off x="3227369" y="2608283"/>
            <a:ext cx="3392423" cy="3181383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3175581" y="0"/>
            <a:ext cx="33245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по  ПДД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!!!!!!!! 1ДЕТИ ЛОГОПЕД,ГР,№1\2018-09-02 прощанье с летом +фото дети\прощанье с летом +фото дети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5076056"/>
            <a:ext cx="4464496" cy="358506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76872" y="0"/>
            <a:ext cx="4037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87365" y="1187624"/>
            <a:ext cx="30460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«Прощанье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летом»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3" descr="D:\!!!!!!!! 1ДЕТИ ЛОГОПЕД,ГР,№1\2018-09-02 прощанье с летом +фото дети\прощанье с летом +фото дети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9265">
            <a:off x="2827283" y="3044346"/>
            <a:ext cx="3838138" cy="285005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 descr="D:\!!!!!!!! 1ДЕТИ ЛОГОПЕД,ГР,№1\2018-09-02 прощанье с летом +фото дети\прощанье с летом +фото дети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696" y="1043608"/>
            <a:ext cx="2880320" cy="289772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D:\!!!!!!!! 1ДЕТИ ЛОГОПЕД,ГР,№1\2018-09-30 физкультурный досуг Спортивный огород\физкультрный досг\IMG_20180926_10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292080"/>
            <a:ext cx="5661248" cy="3396749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Облако 9"/>
          <p:cNvSpPr/>
          <p:nvPr/>
        </p:nvSpPr>
        <p:spPr>
          <a:xfrm>
            <a:off x="2492896" y="899592"/>
            <a:ext cx="2808312" cy="129614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664" y="395536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6966" y="971600"/>
            <a:ext cx="5181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«Весёлый огород»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3" descr="D:\!!!!!!!! 1ДЕТИ ЛОГОПЕД,ГР,№1\2018-09-30 физкультурный досуг Спортивный огород\физкультурный досуг Спортивный огород 0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16832" y="1691680"/>
            <a:ext cx="4553744" cy="341530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Облако 8"/>
          <p:cNvSpPr/>
          <p:nvPr/>
        </p:nvSpPr>
        <p:spPr>
          <a:xfrm>
            <a:off x="1916832" y="4788024"/>
            <a:ext cx="2736304" cy="1224136"/>
          </a:xfrm>
          <a:prstGeom prst="cloud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www.freepngimg.com/download/vegetable/9-2-vegetable-free-download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4932040"/>
            <a:ext cx="2160240" cy="835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4355976"/>
            <a:ext cx="1944216" cy="13817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11326" y="0"/>
            <a:ext cx="256531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 шоу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1962" y="755576"/>
            <a:ext cx="42560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«Жить здорово»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383" y="1979712"/>
            <a:ext cx="2173617" cy="1544730"/>
          </a:xfrm>
          <a:prstGeom prst="rect">
            <a:avLst/>
          </a:prstGeom>
          <a:noFill/>
        </p:spPr>
      </p:pic>
      <p:pic>
        <p:nvPicPr>
          <p:cNvPr id="13" name="Picture 2" descr="D:\!!!!!!!! 1ДЕТИ ЛОГОПЕД,ГР,№1\2019-02-03 ЗОЖ +ТОК ШОУ ЖИТЬ ЗДОРОВО\ЗОЖ +ТОК ШОУ ЖИТЬ ЗДОРОВО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88" y="5724128"/>
            <a:ext cx="4176464" cy="313234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!!! 1ДЕТИ ЛОГОПЕД,ГР,№1\2019-02-03 ЗОЖ +ТОК ШОУ ЖИТЬ ЗДОРОВО\ЗОЖ +ТОК ШОУ ЖИТЬ ЗДОРОВО 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3016" y="3779912"/>
            <a:ext cx="2978977" cy="312181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9-02-03 ЗОЖ +ТОК ШОУ ЖИТЬ ЗДОРОВО\ЗОЖ +ТОК ШОУ ЖИТЬ ЗДОРОВО 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8720" y="1619672"/>
            <a:ext cx="3691500" cy="259228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4544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!!!!!!!! 1ДЕТИ ЛОГОПЕД,ГР,№1\квест\IMG_20180806_101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864" y="1691680"/>
            <a:ext cx="3473624" cy="328212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1706" y="0"/>
            <a:ext cx="3693640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Квест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игра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0513" y="899592"/>
            <a:ext cx="603748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«Летнее приключение»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D:\!!!!!!!! 1ДЕТИ ЛОГОПЕД,ГР,№1\квест\IMG_20180806_103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292080"/>
            <a:ext cx="4273149" cy="360040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9" name="Picture 5" descr="D:\!!!!!!!! 1ДЕТИ ЛОГОПЕД,ГР,№1\СКАЗКА ПЫХ  +МУЗЕЙ\IMG_1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1410">
            <a:off x="666171" y="1128975"/>
            <a:ext cx="3395675" cy="307997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8681" y="5220072"/>
            <a:ext cx="5112568" cy="383442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23528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9080" y="1691680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«Пых»</a:t>
            </a:r>
            <a:endParaRPr lang="ru-RU" sz="5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2" descr="D:\!!!!!!!! 1ДЕТИ ЛОГОПЕД,ГР,№1\квест игра осень\DSCN8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2208">
            <a:off x="3328772" y="3317491"/>
            <a:ext cx="3266475" cy="266098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!!!!!!!! 1ДЕТИ ЛОГОПЕД,ГР,№1\Новая папка\IMG_20181206_11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70800"/>
            <a:ext cx="4941168" cy="347200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76872" y="2771800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3" descr="D:\!!!!!!!! 1ДЕТИ ЛОГОПЕД,ГР,№1\Новая папка\IMG_20181206_10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4678">
            <a:off x="620688" y="467544"/>
            <a:ext cx="3744416" cy="284175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110</Words>
  <Application>Microsoft Office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</cp:revision>
  <dcterms:created xsi:type="dcterms:W3CDTF">2019-05-10T08:47:33Z</dcterms:created>
  <dcterms:modified xsi:type="dcterms:W3CDTF">2019-05-19T12:14:59Z</dcterms:modified>
</cp:coreProperties>
</file>